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D7D2"/>
    <a:srgbClr val="90C7C3"/>
    <a:srgbClr val="A3C7B3"/>
    <a:srgbClr val="7BB8A8"/>
    <a:srgbClr val="9CE7D4"/>
    <a:srgbClr val="E95D08"/>
    <a:srgbClr val="8B08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2" autoAdjust="0"/>
    <p:restoredTop sz="94683" autoAdjust="0"/>
  </p:normalViewPr>
  <p:slideViewPr>
    <p:cSldViewPr snapToGrid="0" snapToObjects="1" showGuides="1">
      <p:cViewPr>
        <p:scale>
          <a:sx n="109" d="100"/>
          <a:sy n="109" d="100"/>
        </p:scale>
        <p:origin x="-1266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7520F2-EF46-B446-9BC9-6F32409769E2}" type="datetimeFigureOut">
              <a:rPr lang="en-US" smtClean="0"/>
              <a:t>8/18/2016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A96606-4DFF-E84E-9223-D7FC60082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9556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31F5F5D-A8B0-2041-A1ED-A068E6F1A0B5}" type="datetime1">
              <a:rPr lang="en-US"/>
              <a:pPr>
                <a:defRPr/>
              </a:pPr>
              <a:t>8/18/2016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82C69CB-CF19-164B-8CA2-A55720D56A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199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A4C2CA7-C94E-754B-8A28-B9583D266930}" type="slidenum">
              <a:rPr lang="en-US">
                <a:ea typeface="ＭＳ Ｐゴシック" charset="-128"/>
                <a:cs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8C8B0-2D08-7E48-8C9B-A32800919B88}" type="datetime1">
              <a:rPr lang="en-US"/>
              <a:pPr>
                <a:defRPr/>
              </a:pPr>
              <a:t>8/18/2016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977A1-87D5-CC4F-A8C4-FB01FB0E50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4CC97-3C40-4046-B219-C1F9C230D402}" type="datetime1">
              <a:rPr lang="en-US"/>
              <a:pPr>
                <a:defRPr/>
              </a:pPr>
              <a:t>8/18/2016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B3448-448D-F44F-8EF3-49FCB503B1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7093A-2944-7B48-A0FE-F305FEAFBC69}" type="datetime1">
              <a:rPr lang="en-US"/>
              <a:pPr>
                <a:defRPr/>
              </a:pPr>
              <a:t>8/18/2016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1698F-04D5-8C4D-B20C-A5A429EC3B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8AB25-F464-1F4A-A9CD-6011530D7F30}" type="datetime1">
              <a:rPr lang="en-US"/>
              <a:pPr>
                <a:defRPr/>
              </a:pPr>
              <a:t>8/18/2016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4CF0E-A42A-8841-912F-406EE56B2A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355CF-8F41-E741-B534-E771F3C42E20}" type="datetime1">
              <a:rPr lang="en-US"/>
              <a:pPr>
                <a:defRPr/>
              </a:pPr>
              <a:t>8/18/2016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057AA-E423-0240-A789-2DBC87917A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764B1-3EFE-7948-BB62-42BC93069000}" type="datetime1">
              <a:rPr lang="en-US"/>
              <a:pPr>
                <a:defRPr/>
              </a:pPr>
              <a:t>8/18/2016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B7E73-5581-1145-AFEE-A926FF18E5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675CC-ED9F-7249-8E1A-9F34519843DF}" type="datetime1">
              <a:rPr lang="en-US"/>
              <a:pPr>
                <a:defRPr/>
              </a:pPr>
              <a:t>8/18/2016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3B62F-6562-9748-865A-29C2888F96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72305-B2FB-4245-B46E-2827BE96D2A5}" type="datetime1">
              <a:rPr lang="en-US"/>
              <a:pPr>
                <a:defRPr/>
              </a:pPr>
              <a:t>8/18/2016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5BC6C-DB05-0C46-9097-A01F1C3630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9CEAB-2BF3-2748-9727-8EB5245F7AEF}" type="datetime1">
              <a:rPr lang="en-US"/>
              <a:pPr>
                <a:defRPr/>
              </a:pPr>
              <a:t>8/18/2016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FDEC5-1EED-094E-8309-291E08FF5D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97AA7-2731-854A-81EB-2E2FBB2C0D77}" type="datetime1">
              <a:rPr lang="en-US"/>
              <a:pPr>
                <a:defRPr/>
              </a:pPr>
              <a:t>8/18/2016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77B3A-96F8-A34C-9275-C79671AA67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19391-ED06-6647-A5D8-6536AAD64C93}" type="datetime1">
              <a:rPr lang="en-US"/>
              <a:pPr>
                <a:defRPr/>
              </a:pPr>
              <a:t>8/18/2016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C65DA-6DAD-884D-86E1-03CA13B19F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2F3DA85-1BF6-F043-8E5B-EE0675119AF4}" type="datetime1">
              <a:rPr lang="en-US"/>
              <a:pPr>
                <a:defRPr/>
              </a:pPr>
              <a:t>8/18/2016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319FEF3-4A66-CC45-9ED4-586B0C638D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ctrTitle"/>
          </p:nvPr>
        </p:nvSpPr>
        <p:spPr>
          <a:xfrm>
            <a:off x="369888" y="2605088"/>
            <a:ext cx="8404225" cy="896937"/>
          </a:xfrm>
        </p:spPr>
        <p:txBody>
          <a:bodyPr/>
          <a:lstStyle/>
          <a:p>
            <a:pPr>
              <a:lnSpc>
                <a:spcPts val="2350"/>
              </a:lnSpc>
            </a:pPr>
            <a:r>
              <a:rPr lang="en-NZ" sz="28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PRESENTATION TITLE</a:t>
            </a:r>
          </a:p>
        </p:txBody>
      </p:sp>
      <p:sp>
        <p:nvSpPr>
          <p:cNvPr id="14339" name="Subtitle 2"/>
          <p:cNvSpPr>
            <a:spLocks noGrp="1"/>
          </p:cNvSpPr>
          <p:nvPr>
            <p:ph type="subTitle" idx="1"/>
          </p:nvPr>
        </p:nvSpPr>
        <p:spPr>
          <a:xfrm>
            <a:off x="369888" y="3589338"/>
            <a:ext cx="8404225" cy="366712"/>
          </a:xfrm>
        </p:spPr>
        <p:txBody>
          <a:bodyPr lIns="0" tIns="0" rIns="0" bIns="0"/>
          <a:lstStyle/>
          <a:p>
            <a:pPr>
              <a:lnSpc>
                <a:spcPts val="1563"/>
              </a:lnSpc>
              <a:spcBef>
                <a:spcPct val="0"/>
              </a:spcBef>
            </a:pPr>
            <a:r>
              <a:rPr lang="en-NZ" sz="1600" b="1" dirty="0" smtClean="0">
                <a:solidFill>
                  <a:srgbClr val="00D7D2"/>
                </a:solidFill>
                <a:latin typeface="Arial" charset="0"/>
                <a:ea typeface="Arial" charset="0"/>
                <a:cs typeface="Arial" charset="0"/>
              </a:rPr>
              <a:t>Presenter’s Name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>
            <a:spLocks noChangeArrowheads="1"/>
          </p:cNvSpPr>
          <p:nvPr/>
        </p:nvSpPr>
        <p:spPr bwMode="auto">
          <a:xfrm>
            <a:off x="5137150" y="1208088"/>
            <a:ext cx="34496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NZ" sz="1200" b="1">
                <a:solidFill>
                  <a:schemeClr val="bg1"/>
                </a:solidFill>
                <a:ea typeface="Arial" charset="0"/>
                <a:cs typeface="Arial" charset="0"/>
              </a:rPr>
              <a:t>For a custom slide insert your </a:t>
            </a:r>
          </a:p>
          <a:p>
            <a:pPr algn="ctr"/>
            <a:r>
              <a:rPr lang="en-NZ" sz="1200" b="1">
                <a:solidFill>
                  <a:schemeClr val="bg1"/>
                </a:solidFill>
                <a:ea typeface="Arial" charset="0"/>
                <a:cs typeface="Arial" charset="0"/>
              </a:rPr>
              <a:t>own image here to fit this box</a:t>
            </a:r>
          </a:p>
        </p:txBody>
      </p:sp>
      <p:sp>
        <p:nvSpPr>
          <p:cNvPr id="15363" name="Picture Placeholder 6"/>
          <p:cNvSpPr>
            <a:spLocks noGrp="1"/>
          </p:cNvSpPr>
          <p:nvPr/>
        </p:nvSpPr>
        <p:spPr bwMode="auto">
          <a:xfrm>
            <a:off x="3700463" y="647700"/>
            <a:ext cx="4125912" cy="293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64" name="Content Placeholder 16"/>
          <p:cNvSpPr>
            <a:spLocks noGrp="1"/>
          </p:cNvSpPr>
          <p:nvPr>
            <p:ph idx="1"/>
          </p:nvPr>
        </p:nvSpPr>
        <p:spPr>
          <a:xfrm>
            <a:off x="5137150" y="1839913"/>
            <a:ext cx="3449638" cy="2894012"/>
          </a:xfrm>
        </p:spPr>
        <p:txBody>
          <a:bodyPr/>
          <a:lstStyle/>
          <a:p>
            <a:endParaRPr lang="en-US" sz="12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442913" y="5778500"/>
            <a:ext cx="4702175" cy="417513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lnSpc>
                <a:spcPts val="2348"/>
              </a:lnSpc>
              <a:defRPr sz="2300" baseline="0">
                <a:solidFill>
                  <a:schemeClr val="accent2"/>
                </a:solidFill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NZ" sz="1000" dirty="0" smtClean="0">
                <a:solidFill>
                  <a:schemeClr val="bg1"/>
                </a:solidFill>
                <a:latin typeface="Arial"/>
                <a:ea typeface="+mj-ea"/>
                <a:cs typeface="Arial"/>
              </a:rPr>
              <a:t>PRESENTATION TITLE</a:t>
            </a:r>
            <a:endParaRPr lang="en-NZ" sz="1000" dirty="0">
              <a:solidFill>
                <a:schemeClr val="bg1"/>
              </a:solidFill>
              <a:latin typeface="Arial"/>
              <a:ea typeface="+mj-ea"/>
              <a:cs typeface="Arial"/>
            </a:endParaRPr>
          </a:p>
        </p:txBody>
      </p:sp>
      <p:sp>
        <p:nvSpPr>
          <p:cNvPr id="15366" name="Subtitle 2"/>
          <p:cNvSpPr txBox="1">
            <a:spLocks/>
          </p:cNvSpPr>
          <p:nvPr/>
        </p:nvSpPr>
        <p:spPr bwMode="auto">
          <a:xfrm>
            <a:off x="531813" y="6146800"/>
            <a:ext cx="2651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lnSpc>
                <a:spcPts val="1563"/>
              </a:lnSpc>
            </a:pPr>
            <a:r>
              <a:rPr lang="en-NZ" sz="800" b="1" dirty="0">
                <a:solidFill>
                  <a:srgbClr val="00D7D2"/>
                </a:solidFill>
                <a:ea typeface="Arial" charset="0"/>
                <a:cs typeface="Arial" charset="0"/>
              </a:rPr>
              <a:t>Presenter’s Name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369888" y="1795463"/>
            <a:ext cx="4202112" cy="2938462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NZ" sz="1600" dirty="0">
                <a:solidFill>
                  <a:srgbClr val="00D7D2"/>
                </a:solidFill>
                <a:latin typeface="Arial"/>
                <a:ea typeface="+mn-ea"/>
                <a:cs typeface="Arial"/>
              </a:rPr>
              <a:t>Intro text</a:t>
            </a:r>
            <a:endParaRPr lang="en-NZ" sz="1200" dirty="0">
              <a:solidFill>
                <a:srgbClr val="00D7D2"/>
              </a:solidFill>
              <a:latin typeface="Arial"/>
              <a:ea typeface="+mn-ea"/>
              <a:cs typeface="Arial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NZ" sz="1200" dirty="0">
              <a:solidFill>
                <a:schemeClr val="bg1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15368" name="Rectangle 19"/>
          <p:cNvSpPr>
            <a:spLocks noChangeArrowheads="1"/>
          </p:cNvSpPr>
          <p:nvPr/>
        </p:nvSpPr>
        <p:spPr bwMode="auto">
          <a:xfrm>
            <a:off x="369888" y="1208088"/>
            <a:ext cx="3449637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NZ" sz="1200" b="1" dirty="0">
                <a:solidFill>
                  <a:schemeClr val="bg1"/>
                </a:solidFill>
                <a:ea typeface="Arial" charset="0"/>
                <a:cs typeface="Arial" charset="0"/>
              </a:rPr>
              <a:t>INTRO SLIDE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369888" y="269875"/>
            <a:ext cx="8404225" cy="398463"/>
          </a:xfrm>
        </p:spPr>
        <p:txBody>
          <a:bodyPr/>
          <a:lstStyle/>
          <a:p>
            <a:pPr algn="l"/>
            <a:endParaRPr lang="en-NZ" sz="20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69888" y="1795463"/>
            <a:ext cx="8404225" cy="3983037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en-NZ" sz="1600" dirty="0">
                <a:solidFill>
                  <a:srgbClr val="00D7D2"/>
                </a:solidFill>
                <a:latin typeface="Arial"/>
                <a:ea typeface="+mn-ea"/>
                <a:cs typeface="Arial"/>
              </a:rPr>
              <a:t>Sub headings are</a:t>
            </a:r>
            <a:r>
              <a:rPr lang="en-NZ" sz="1600" dirty="0" smtClean="0">
                <a:solidFill>
                  <a:srgbClr val="00D7D2"/>
                </a:solidFill>
                <a:latin typeface="Arial"/>
                <a:ea typeface="+mn-ea"/>
                <a:cs typeface="Arial"/>
              </a:rPr>
              <a:t> Arial Bold</a:t>
            </a:r>
            <a:r>
              <a:rPr lang="en-NZ" sz="1600" dirty="0">
                <a:solidFill>
                  <a:srgbClr val="00D7D2"/>
                </a:solidFill>
                <a:latin typeface="Arial"/>
                <a:ea typeface="+mn-ea"/>
                <a:cs typeface="Arial"/>
              </a:rPr>
              <a:t>, </a:t>
            </a:r>
            <a:r>
              <a:rPr lang="en-NZ" sz="1600" dirty="0" smtClean="0">
                <a:solidFill>
                  <a:srgbClr val="00D7D2"/>
                </a:solidFill>
                <a:latin typeface="Arial"/>
                <a:ea typeface="+mn-ea"/>
                <a:cs typeface="Arial"/>
              </a:rPr>
              <a:t>16pt green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NZ" sz="1200" dirty="0">
                <a:latin typeface="Arial"/>
                <a:ea typeface="+mn-ea"/>
                <a:cs typeface="Arial"/>
              </a:rPr>
              <a:t>Bullet text is Arial Regular, </a:t>
            </a:r>
            <a:r>
              <a:rPr lang="en-NZ" sz="1200" dirty="0" smtClean="0">
                <a:latin typeface="Arial"/>
                <a:ea typeface="+mn-ea"/>
                <a:cs typeface="Arial"/>
              </a:rPr>
              <a:t>12pt</a:t>
            </a:r>
            <a:r>
              <a:rPr lang="en-NZ" sz="1200" dirty="0">
                <a:latin typeface="Arial"/>
                <a:ea typeface="+mn-ea"/>
                <a:cs typeface="Arial"/>
              </a:rPr>
              <a:t>, regular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NZ" sz="1200" dirty="0">
                <a:latin typeface="Arial"/>
                <a:ea typeface="+mn-ea"/>
                <a:cs typeface="Arial"/>
              </a:rPr>
              <a:t>As with the slide titles, bullet text should also use initial capitals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NZ" sz="1200" dirty="0">
                <a:latin typeface="Arial"/>
                <a:ea typeface="+mn-ea"/>
                <a:cs typeface="Arial"/>
              </a:rPr>
              <a:t>Line spacing is 1 ‘Lines’ and before paragraph is 0.5 ‘Lines’ 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NZ" sz="1200" dirty="0">
                <a:latin typeface="Arial"/>
                <a:ea typeface="+mn-ea"/>
                <a:cs typeface="Arial"/>
              </a:rPr>
              <a:t>Sub bullet text is Arial Regular, </a:t>
            </a:r>
            <a:r>
              <a:rPr lang="en-NZ" sz="1200" dirty="0" smtClean="0">
                <a:latin typeface="Arial"/>
                <a:ea typeface="+mn-ea"/>
                <a:cs typeface="Arial"/>
              </a:rPr>
              <a:t>12pt</a:t>
            </a:r>
            <a:endParaRPr lang="en-NZ" sz="1200" dirty="0">
              <a:latin typeface="Arial"/>
              <a:ea typeface="+mn-ea"/>
              <a:cs typeface="Arial"/>
            </a:endParaRP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NZ" sz="1200" dirty="0">
                <a:latin typeface="Arial"/>
                <a:ea typeface="+mn-ea"/>
                <a:cs typeface="Arial"/>
              </a:rPr>
              <a:t>The bullet symbol here is a ‘dash’ as opposed</a:t>
            </a:r>
            <a:br>
              <a:rPr lang="en-NZ" sz="1200" dirty="0">
                <a:latin typeface="Arial"/>
                <a:ea typeface="+mn-ea"/>
                <a:cs typeface="Arial"/>
              </a:rPr>
            </a:br>
            <a:r>
              <a:rPr lang="en-NZ" sz="1200" dirty="0">
                <a:latin typeface="Arial"/>
                <a:ea typeface="+mn-ea"/>
                <a:cs typeface="Arial"/>
              </a:rPr>
              <a:t>to a circle of the first level bullet above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NZ" sz="1200" dirty="0">
                <a:latin typeface="Arial"/>
                <a:ea typeface="+mn-ea"/>
                <a:cs typeface="Arial"/>
              </a:rPr>
              <a:t>Update your header and footer, then update on all slides by clicking ‘Insert’ then ‘Header &amp; Footer’ then ‘Apply to All’</a:t>
            </a:r>
            <a:endParaRPr lang="en-NZ" sz="1200" dirty="0" smtClean="0">
              <a:latin typeface="Arial"/>
              <a:ea typeface="+mn-ea"/>
              <a:cs typeface="Arial"/>
            </a:endParaRPr>
          </a:p>
          <a:p>
            <a:pPr marL="197215"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sz="1200" dirty="0" smtClean="0">
                <a:latin typeface="Arial"/>
                <a:ea typeface="+mn-ea"/>
                <a:cs typeface="Arial"/>
              </a:rPr>
              <a:t>There </a:t>
            </a:r>
            <a:r>
              <a:rPr lang="en-NZ" sz="1200" dirty="0">
                <a:latin typeface="Arial"/>
                <a:ea typeface="+mn-ea"/>
                <a:cs typeface="Arial"/>
              </a:rPr>
              <a:t>is a choice of four cover slides. Please select either the gas or electricity themed image, or one of the </a:t>
            </a:r>
            <a:r>
              <a:rPr lang="en-NZ" sz="1200" dirty="0" smtClean="0">
                <a:latin typeface="Arial"/>
                <a:ea typeface="+mn-ea"/>
                <a:cs typeface="Arial"/>
              </a:rPr>
              <a:t>generic</a:t>
            </a:r>
            <a:r>
              <a:rPr lang="en-NZ" sz="1200" dirty="0">
                <a:latin typeface="Arial"/>
                <a:ea typeface="+mn-ea"/>
                <a:cs typeface="Arial"/>
              </a:rPr>
              <a:t> </a:t>
            </a:r>
            <a:r>
              <a:rPr lang="en-NZ" sz="1200" dirty="0" smtClean="0">
                <a:latin typeface="Arial"/>
                <a:ea typeface="+mn-ea"/>
                <a:cs typeface="Arial"/>
              </a:rPr>
              <a:t>slides </a:t>
            </a:r>
            <a:r>
              <a:rPr lang="en-NZ" sz="1200" dirty="0">
                <a:latin typeface="Arial"/>
                <a:ea typeface="+mn-ea"/>
                <a:cs typeface="Arial"/>
              </a:rPr>
              <a:t>(with custom image or no image). Delete the cover slides you do not want to use for your presentation. </a:t>
            </a:r>
          </a:p>
          <a:p>
            <a:pPr marL="197215"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NZ" sz="1200" dirty="0">
                <a:latin typeface="Arial"/>
                <a:ea typeface="+mn-ea"/>
                <a:cs typeface="Arial"/>
              </a:rPr>
              <a:t>As a guide, you should not have more than eight </a:t>
            </a:r>
            <a:r>
              <a:rPr lang="en-NZ" sz="1200" dirty="0" smtClean="0">
                <a:latin typeface="Arial"/>
                <a:ea typeface="+mn-ea"/>
                <a:cs typeface="Arial"/>
              </a:rPr>
              <a:t>bullet points </a:t>
            </a:r>
            <a:r>
              <a:rPr lang="en-NZ" sz="1200" dirty="0">
                <a:latin typeface="Arial"/>
                <a:ea typeface="+mn-ea"/>
                <a:cs typeface="Arial"/>
              </a:rPr>
              <a:t>on each slide (including sub bullets)</a:t>
            </a:r>
          </a:p>
          <a:p>
            <a:pPr marL="0" lvl="1" indent="0" fontAlgn="auto">
              <a:spcAft>
                <a:spcPts val="0"/>
              </a:spcAft>
              <a:buFont typeface="Arial"/>
              <a:buNone/>
              <a:defRPr/>
            </a:pPr>
            <a:endParaRPr lang="en-NZ" sz="1200" dirty="0">
              <a:latin typeface="Arial"/>
              <a:ea typeface="+mn-ea"/>
              <a:cs typeface="Arial"/>
            </a:endParaRP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NZ" sz="1200" dirty="0" smtClean="0">
              <a:latin typeface="Arial"/>
              <a:ea typeface="+mn-ea"/>
              <a:cs typeface="Arial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42913" y="5778500"/>
            <a:ext cx="4702175" cy="417513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lnSpc>
                <a:spcPts val="2348"/>
              </a:lnSpc>
              <a:defRPr sz="2300" baseline="0">
                <a:solidFill>
                  <a:schemeClr val="accent2"/>
                </a:solidFill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NZ" sz="1000" dirty="0" smtClean="0">
                <a:solidFill>
                  <a:schemeClr val="bg1">
                    <a:lumMod val="50000"/>
                  </a:schemeClr>
                </a:solidFill>
                <a:latin typeface="Arial"/>
                <a:ea typeface="+mj-ea"/>
                <a:cs typeface="Arial"/>
              </a:rPr>
              <a:t>PRESENTATION TITLE</a:t>
            </a:r>
            <a:endParaRPr lang="en-NZ" sz="1000" dirty="0">
              <a:solidFill>
                <a:schemeClr val="bg1">
                  <a:lumMod val="50000"/>
                </a:schemeClr>
              </a:solidFill>
              <a:latin typeface="Arial"/>
              <a:ea typeface="+mj-ea"/>
              <a:cs typeface="Arial"/>
            </a:endParaRPr>
          </a:p>
        </p:txBody>
      </p:sp>
      <p:sp>
        <p:nvSpPr>
          <p:cNvPr id="17413" name="Subtitle 2"/>
          <p:cNvSpPr txBox="1">
            <a:spLocks/>
          </p:cNvSpPr>
          <p:nvPr/>
        </p:nvSpPr>
        <p:spPr bwMode="auto">
          <a:xfrm>
            <a:off x="531813" y="6146800"/>
            <a:ext cx="2651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lnSpc>
                <a:spcPts val="1563"/>
              </a:lnSpc>
            </a:pPr>
            <a:r>
              <a:rPr lang="en-NZ" sz="800" b="1" dirty="0">
                <a:solidFill>
                  <a:srgbClr val="00D7D2"/>
                </a:solidFill>
                <a:ea typeface="Arial" charset="0"/>
                <a:cs typeface="Arial" charset="0"/>
              </a:rPr>
              <a:t>Presenter’s Name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4864100" y="1758950"/>
            <a:ext cx="3732213" cy="3340100"/>
          </a:xfrm>
        </p:spPr>
        <p:txBody>
          <a:bodyPr/>
          <a:lstStyle/>
          <a:p>
            <a:endParaRPr lang="en-US" sz="120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435" name="Content Placeholder 3"/>
          <p:cNvSpPr txBox="1">
            <a:spLocks/>
          </p:cNvSpPr>
          <p:nvPr/>
        </p:nvSpPr>
        <p:spPr bwMode="auto">
          <a:xfrm>
            <a:off x="549275" y="1795463"/>
            <a:ext cx="3386138" cy="398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196850" indent="-196850" defTabSz="777875">
              <a:spcBef>
                <a:spcPts val="625"/>
              </a:spcBef>
              <a:buFont typeface="Arial" charset="0"/>
              <a:buChar char="•"/>
            </a:pPr>
            <a:r>
              <a:rPr lang="en-NZ" sz="1200">
                <a:ea typeface="Arial" charset="0"/>
                <a:cs typeface="Arial" charset="0"/>
              </a:rPr>
              <a:t>Single Column width = 110mm</a:t>
            </a:r>
          </a:p>
          <a:p>
            <a:pPr marL="196850" indent="-196850" defTabSz="777875">
              <a:spcBef>
                <a:spcPts val="625"/>
              </a:spcBef>
              <a:buFont typeface="Arial" charset="0"/>
              <a:buChar char="•"/>
            </a:pPr>
            <a:r>
              <a:rPr lang="en-NZ" sz="1200">
                <a:ea typeface="Arial" charset="0"/>
                <a:cs typeface="Arial" charset="0"/>
              </a:rPr>
              <a:t>Image width = 110mm</a:t>
            </a:r>
          </a:p>
          <a:p>
            <a:pPr marL="196850" indent="-196850" defTabSz="777875">
              <a:spcBef>
                <a:spcPts val="625"/>
              </a:spcBef>
              <a:buFont typeface="Arial" charset="0"/>
              <a:buChar char="•"/>
            </a:pPr>
            <a:r>
              <a:rPr lang="en-NZ" sz="1200">
                <a:ea typeface="Arial" charset="0"/>
                <a:cs typeface="Arial" charset="0"/>
              </a:rPr>
              <a:t>Bullet text is Arial Regular, 16pt, regular</a:t>
            </a:r>
          </a:p>
          <a:p>
            <a:pPr marL="196850" indent="-196850" defTabSz="777875">
              <a:spcBef>
                <a:spcPts val="625"/>
              </a:spcBef>
              <a:buFont typeface="Arial" charset="0"/>
              <a:buChar char="•"/>
            </a:pPr>
            <a:r>
              <a:rPr lang="en-NZ" sz="1200">
                <a:ea typeface="Arial" charset="0"/>
                <a:cs typeface="Arial" charset="0"/>
              </a:rPr>
              <a:t>As with the slide titles, bullet text should also use initial capitals</a:t>
            </a:r>
          </a:p>
          <a:p>
            <a:pPr marL="196850" indent="-196850" defTabSz="777875">
              <a:spcBef>
                <a:spcPts val="625"/>
              </a:spcBef>
              <a:buFont typeface="Arial" charset="0"/>
              <a:buChar char="•"/>
            </a:pPr>
            <a:r>
              <a:rPr lang="en-NZ" sz="1200">
                <a:ea typeface="Arial" charset="0"/>
                <a:cs typeface="Arial" charset="0"/>
              </a:rPr>
              <a:t>Line spacing is 1 ‘Lines’ and before paragraph is 0.5 ‘Lines’</a:t>
            </a:r>
          </a:p>
          <a:p>
            <a:pPr marL="196850" indent="-196850" defTabSz="777875">
              <a:spcBef>
                <a:spcPts val="625"/>
              </a:spcBef>
              <a:buFont typeface="Arial" charset="0"/>
              <a:buChar char="•"/>
            </a:pPr>
            <a:r>
              <a:rPr lang="en-NZ" sz="1200">
                <a:ea typeface="Arial" charset="0"/>
                <a:cs typeface="Arial" charset="0"/>
              </a:rPr>
              <a:t>As a guide you should not have more than eight bullet points on each slide (including sub bullets)</a:t>
            </a:r>
          </a:p>
          <a:p>
            <a:pPr marL="196850" indent="-196850" defTabSz="777875">
              <a:spcBef>
                <a:spcPts val="625"/>
              </a:spcBef>
              <a:buFont typeface="Arial" charset="0"/>
              <a:buChar char="•"/>
            </a:pPr>
            <a:endParaRPr lang="en-NZ" sz="1200">
              <a:ea typeface="Arial" charset="0"/>
              <a:cs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42913" y="5778500"/>
            <a:ext cx="4702175" cy="417513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lnSpc>
                <a:spcPts val="2348"/>
              </a:lnSpc>
              <a:defRPr sz="2300" baseline="0">
                <a:solidFill>
                  <a:schemeClr val="accent2"/>
                </a:solidFill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NZ" sz="1000" dirty="0" smtClean="0">
                <a:solidFill>
                  <a:schemeClr val="bg1">
                    <a:lumMod val="50000"/>
                  </a:schemeClr>
                </a:solidFill>
                <a:latin typeface="Arial"/>
                <a:ea typeface="+mj-ea"/>
                <a:cs typeface="Arial"/>
              </a:rPr>
              <a:t>PRESENTATION TITLE</a:t>
            </a:r>
            <a:endParaRPr lang="en-NZ" sz="1000" dirty="0">
              <a:solidFill>
                <a:schemeClr val="bg1">
                  <a:lumMod val="50000"/>
                </a:schemeClr>
              </a:solidFill>
              <a:latin typeface="Arial"/>
              <a:ea typeface="+mj-ea"/>
              <a:cs typeface="Arial"/>
            </a:endParaRPr>
          </a:p>
        </p:txBody>
      </p:sp>
      <p:sp>
        <p:nvSpPr>
          <p:cNvPr id="18437" name="Subtitle 2"/>
          <p:cNvSpPr txBox="1">
            <a:spLocks/>
          </p:cNvSpPr>
          <p:nvPr/>
        </p:nvSpPr>
        <p:spPr bwMode="auto">
          <a:xfrm>
            <a:off x="531813" y="6146800"/>
            <a:ext cx="2651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lnSpc>
                <a:spcPts val="1563"/>
              </a:lnSpc>
            </a:pPr>
            <a:r>
              <a:rPr lang="en-NZ" sz="800" b="1" dirty="0">
                <a:solidFill>
                  <a:srgbClr val="00D7D2"/>
                </a:solidFill>
                <a:ea typeface="Arial" charset="0"/>
                <a:cs typeface="Arial" charset="0"/>
              </a:rPr>
              <a:t>Presenter’s Name</a:t>
            </a:r>
          </a:p>
        </p:txBody>
      </p:sp>
      <p:sp>
        <p:nvSpPr>
          <p:cNvPr id="18438" name="Title 1"/>
          <p:cNvSpPr>
            <a:spLocks noGrp="1"/>
          </p:cNvSpPr>
          <p:nvPr>
            <p:ph type="title"/>
          </p:nvPr>
        </p:nvSpPr>
        <p:spPr>
          <a:xfrm>
            <a:off x="369888" y="269875"/>
            <a:ext cx="8404225" cy="398463"/>
          </a:xfrm>
        </p:spPr>
        <p:txBody>
          <a:bodyPr/>
          <a:lstStyle/>
          <a:p>
            <a:pPr algn="l"/>
            <a:endParaRPr lang="en-NZ" sz="20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11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049713"/>
          </a:xfrm>
        </p:spPr>
        <p:txBody>
          <a:bodyPr/>
          <a:lstStyle/>
          <a:p>
            <a:endParaRPr lang="en-US" sz="120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9459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049713"/>
          </a:xfrm>
        </p:spPr>
        <p:txBody>
          <a:bodyPr/>
          <a:lstStyle/>
          <a:p>
            <a:endParaRPr lang="en-US" sz="120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42913" y="5778500"/>
            <a:ext cx="4702175" cy="417513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lnSpc>
                <a:spcPts val="2348"/>
              </a:lnSpc>
              <a:defRPr sz="2300" baseline="0">
                <a:solidFill>
                  <a:schemeClr val="accent2"/>
                </a:solidFill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NZ" sz="1000" dirty="0" smtClean="0">
                <a:solidFill>
                  <a:schemeClr val="bg1">
                    <a:lumMod val="50000"/>
                  </a:schemeClr>
                </a:solidFill>
                <a:latin typeface="Arial"/>
                <a:ea typeface="+mj-ea"/>
                <a:cs typeface="Arial"/>
              </a:rPr>
              <a:t>PRESENTATION TITLE</a:t>
            </a:r>
            <a:endParaRPr lang="en-NZ" sz="1000" dirty="0">
              <a:solidFill>
                <a:schemeClr val="bg1">
                  <a:lumMod val="50000"/>
                </a:schemeClr>
              </a:solidFill>
              <a:latin typeface="Arial"/>
              <a:ea typeface="+mj-ea"/>
              <a:cs typeface="Arial"/>
            </a:endParaRPr>
          </a:p>
        </p:txBody>
      </p:sp>
      <p:sp>
        <p:nvSpPr>
          <p:cNvPr id="19461" name="Subtitle 2"/>
          <p:cNvSpPr txBox="1">
            <a:spLocks/>
          </p:cNvSpPr>
          <p:nvPr/>
        </p:nvSpPr>
        <p:spPr bwMode="auto">
          <a:xfrm>
            <a:off x="531813" y="6146800"/>
            <a:ext cx="2651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lnSpc>
                <a:spcPts val="1563"/>
              </a:lnSpc>
            </a:pPr>
            <a:r>
              <a:rPr lang="en-NZ" sz="800" b="1" dirty="0">
                <a:solidFill>
                  <a:srgbClr val="00D7D2"/>
                </a:solidFill>
                <a:ea typeface="Arial" charset="0"/>
                <a:cs typeface="Arial" charset="0"/>
              </a:rPr>
              <a:t>Presenter’s Name</a:t>
            </a:r>
          </a:p>
        </p:txBody>
      </p:sp>
      <p:sp>
        <p:nvSpPr>
          <p:cNvPr id="19462" name="Title 1"/>
          <p:cNvSpPr>
            <a:spLocks noGrp="1"/>
          </p:cNvSpPr>
          <p:nvPr>
            <p:ph type="title"/>
          </p:nvPr>
        </p:nvSpPr>
        <p:spPr>
          <a:xfrm>
            <a:off x="369888" y="269875"/>
            <a:ext cx="8404225" cy="398463"/>
          </a:xfrm>
        </p:spPr>
        <p:txBody>
          <a:bodyPr/>
          <a:lstStyle/>
          <a:p>
            <a:pPr algn="l"/>
            <a:endParaRPr lang="en-NZ" sz="200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69888" y="2890838"/>
            <a:ext cx="8404225" cy="8969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lnSpc>
                <a:spcPts val="2348"/>
              </a:lnSpc>
              <a:defRPr sz="2300" baseline="0">
                <a:solidFill>
                  <a:schemeClr val="accent2"/>
                </a:solidFill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NZ" sz="2800" dirty="0" smtClean="0">
                <a:solidFill>
                  <a:schemeClr val="bg1"/>
                </a:solidFill>
                <a:latin typeface="Arial"/>
                <a:ea typeface="+mj-ea"/>
                <a:cs typeface="Arial"/>
              </a:rPr>
              <a:t>THE END</a:t>
            </a:r>
            <a:endParaRPr lang="en-NZ" sz="2800" dirty="0">
              <a:solidFill>
                <a:schemeClr val="bg1"/>
              </a:solidFill>
              <a:latin typeface="Arial"/>
              <a:ea typeface="+mj-ea"/>
              <a:cs typeface="Arial"/>
            </a:endParaRPr>
          </a:p>
        </p:txBody>
      </p:sp>
      <p:sp>
        <p:nvSpPr>
          <p:cNvPr id="20483" name="Subtitle 2"/>
          <p:cNvSpPr txBox="1">
            <a:spLocks/>
          </p:cNvSpPr>
          <p:nvPr/>
        </p:nvSpPr>
        <p:spPr bwMode="auto">
          <a:xfrm>
            <a:off x="369888" y="3589338"/>
            <a:ext cx="8404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ctr">
              <a:lnSpc>
                <a:spcPts val="1563"/>
              </a:lnSpc>
              <a:buFont typeface="Arial" charset="0"/>
              <a:buNone/>
            </a:pPr>
            <a:r>
              <a:rPr lang="en-NZ" sz="1600" b="1" dirty="0">
                <a:solidFill>
                  <a:srgbClr val="00D7D2"/>
                </a:solidFill>
                <a:ea typeface="Arial" charset="0"/>
                <a:cs typeface="Arial" charset="0"/>
              </a:rPr>
              <a:t>For more information, visit www….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177</Words>
  <Application>Microsoft Office PowerPoint</Application>
  <PresentationFormat>On-screen Show (4:3)</PresentationFormat>
  <Paragraphs>32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PRESENTATION TITLE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Carina Brasell</dc:creator>
  <cp:lastModifiedBy>Kimberly Potts</cp:lastModifiedBy>
  <cp:revision>32</cp:revision>
  <dcterms:created xsi:type="dcterms:W3CDTF">2015-08-06T23:30:01Z</dcterms:created>
  <dcterms:modified xsi:type="dcterms:W3CDTF">2016-08-17T23:17:56Z</dcterms:modified>
</cp:coreProperties>
</file>